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8"/>
  </p:notesMasterIdLst>
  <p:sldIdLst>
    <p:sldId id="256" r:id="rId2"/>
    <p:sldId id="260" r:id="rId3"/>
    <p:sldId id="257" r:id="rId4"/>
    <p:sldId id="273" r:id="rId5"/>
    <p:sldId id="259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0ADDE-FB94-7445-BE76-1F3B64BF9FB8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79249-D913-7844-ADF5-53F57CB5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2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9249-D913-7844-ADF5-53F57CB5C6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9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ABB8-BC61-47F2-6660-29069AF9B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5FC53-590A-933F-B85D-31FC9ED6B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D3B35-9577-0EEF-8F84-686674B1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E5038-E432-B46E-8A58-92694BD5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54BD6-AD05-0075-A29B-6D01867A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3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A307-469B-BA94-0DB8-28FD6220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9AC4E-DDB1-2A38-1628-096B33D94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0B3DD-0D26-54A6-3C7A-B663C1AF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BD71-5C83-7208-8A39-5321A769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B4D73-C3FB-2D69-0033-9BABFBCD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8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D1B14-D01C-2C74-9BE4-37084990C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F7DE7-1C9F-6B16-8EDA-D1FEB9398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D0484-0489-2E9F-046D-C9D2E26F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CC292-39C2-6402-74EE-BB798181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2DF9A-7AA5-B8D7-9021-65829B36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9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7BDF-BDDC-4D3B-42CB-095B50C3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1D28-E2F4-1833-3ED3-AB4D1B90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A0514-1988-42B1-E9AE-2657C8A8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B8560-6278-8E42-19E2-645C9D77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BE3BF-C5A0-399B-011C-76385EFA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2BAB-0F43-9893-091A-D989B3D7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8B1F7-C027-2F2E-4293-CD7AA94CC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D8F97-1DFD-533C-FB99-CEFCF57B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0CF87-CCE4-1E57-6193-6B2EA7F9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C38C-E502-67CA-B110-DCB0CCB8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7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1EE-7D70-1C04-158C-5C65C6EB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54EC-D20E-567B-C341-A6D81A9C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1F38F-24D0-02A9-A254-91B398971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F2DF6-DB51-7D6B-B86A-D1DA5F11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D1AE-391A-AA1A-6DC5-5D2CA6CA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C7CB8-F771-4AD6-3F54-2EAE4D09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3BA1-73BB-02C2-0C95-A0345E22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E68E-6D7C-ECBA-3D5D-7E12AF897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9D275-C7F4-8F5D-715B-5505A50E2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1B698-25F5-E027-7D26-9BCAA1AAC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FE6DF-773E-F3CD-C50B-09D675459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E64B6-C301-9ACB-2B37-875FB7CA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EC7FC-975A-9B03-FD71-526ABAA4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4E11B-805C-B6F9-5CD3-A0FB6C20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AB6-18F6-E6A0-D877-F14A1D34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25F56-F481-2554-9B84-41984AB3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9A9FC-C7AE-87D1-3871-D6C8D909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AF13-582E-E842-4498-982013ED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67541-FDB4-E4B7-F6DC-80354243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0D8D6-FD41-461E-C9E4-5356ABDA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3D-86D1-44A2-C8A9-31E7AA47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1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F2C1-C8E5-C5DA-FD01-F82D5956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4B4C-156B-E6E4-E256-7F580A07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1DD8E-2A55-0AAA-EDA8-6579EC0B1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034E-4261-A9F9-4104-EDB22828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EFEB8-B68C-A673-4760-96C98EAA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D5B3C-A450-FD2C-0378-8E01F664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1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CA8F-3FD6-AA36-0710-9483E3CA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6A775-E092-16C8-7661-910B2E863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A6DAF-C857-B586-9D5E-AB8A16D4A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10BDF-45A5-859D-71E5-A5D0839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60915-372E-6F3F-D132-C2BCF16E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B48A0-2A82-27C9-F734-F9261453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4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18B45-558F-0A93-90DA-78C9CA2B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CD28E-6F0C-3B0B-F48A-DFDA7B50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95617-EF77-D0BF-8B5D-FD3568C15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A57F-793F-4683-BD8A-741FD4B89154}" type="datetime1">
              <a:rPr lang="en-US" smtClean="0"/>
              <a:t>9/7/22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D97F-5174-F85B-1F2E-0CD5FD420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D7EE2-BE4F-E172-B75B-FF21680E2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6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Innovative Ways People Are Recycling Air Pollution - Bloomberg">
            <a:extLst>
              <a:ext uri="{FF2B5EF4-FFF2-40B4-BE49-F238E27FC236}">
                <a16:creationId xmlns:a16="http://schemas.microsoft.com/office/drawing/2014/main" id="{A5E550ED-A199-635F-682F-DE376E520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688F5-118C-C48A-0C07-7928FFA9E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0671" y="723672"/>
            <a:ext cx="2915296" cy="3884668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</a:t>
            </a:r>
            <a:r>
              <a:rPr lang="en-US" sz="4000" baseline="-25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Emissions by Motor Vehicles in Canada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8F648-58BD-237D-AA4B-A4C89A79C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0670" y="5206622"/>
            <a:ext cx="2967797" cy="650314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Made By: Sidra Kamal</a:t>
            </a:r>
          </a:p>
        </p:txBody>
      </p:sp>
    </p:spTree>
    <p:extLst>
      <p:ext uri="{BB962C8B-B14F-4D97-AF65-F5344CB8AC3E}">
        <p14:creationId xmlns:p14="http://schemas.microsoft.com/office/powerpoint/2010/main" val="258968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View from top of a car speeding along a bridge">
            <a:extLst>
              <a:ext uri="{FF2B5EF4-FFF2-40B4-BE49-F238E27FC236}">
                <a16:creationId xmlns:a16="http://schemas.microsoft.com/office/drawing/2014/main" id="{F226E977-E61C-8BE2-FE16-ADE9E8E7F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9" b="121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AE34F-DDF9-7CA7-F925-15596C5B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Does driving in Highway cause higher emissions than city?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72D3E-C6AF-521E-2E02-ED7671B3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E0A88F0-556B-4BB7-8AAB-D63AEB65C662}" type="datetime1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9/7/22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ADC58-4D82-E402-DFA1-3536586A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EB4F2-3353-3EFB-388E-9717822B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1D2C36F-4504-47C0-B82F-A167342A2754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51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08A32B-91BE-749E-E75E-9F56EB581C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7"/>
            <a:ext cx="81329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7D73F-D4BC-F460-6E95-DC799075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0B00-35FB-1F3A-AE2B-01F16526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A4557-6997-E943-F25E-A41EF89E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5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9C0C459-A0FA-7ABC-968E-C533A24372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867" y="643467"/>
            <a:ext cx="806026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0FD57-1156-DB3B-EFE8-973FDABB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597E-AEAB-7571-1334-06B511DDA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2F52-0BA2-DDC1-DE76-1B370DF3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4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8" name="Rectangle 133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C5D70-D35A-A367-9E03-583A3185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Modelling</a:t>
            </a:r>
          </a:p>
        </p:txBody>
      </p:sp>
      <p:pic>
        <p:nvPicPr>
          <p:cNvPr id="13314" name="Picture 2" descr="3 Basic Data Modeling Techniques - ERD, UML and Data Dictionary - Dataedo  Blog">
            <a:extLst>
              <a:ext uri="{FF2B5EF4-FFF2-40B4-BE49-F238E27FC236}">
                <a16:creationId xmlns:a16="http://schemas.microsoft.com/office/drawing/2014/main" id="{7B81377B-736A-986F-B6CF-D831636A2A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" r="23" b="1"/>
          <a:stretch/>
        </p:blipFill>
        <p:spPr bwMode="auto">
          <a:xfrm>
            <a:off x="2190050" y="1675227"/>
            <a:ext cx="781189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7544-C4EC-19BA-ACD2-7A8E47AC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/>
              <a:pPr>
                <a:spcAft>
                  <a:spcPts val="600"/>
                </a:spcAft>
              </a:pPr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534D-D81B-7E6A-C78F-C8D44DEE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54C76-EFC6-95F8-38D9-AAF2740F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3" name="Rectangle 14362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65" name="Freeform: Shape 14364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367" name="Freeform: Shape 14366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4369" name="Freeform: Shape 14368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351" name="Title 1">
            <a:extLst>
              <a:ext uri="{FF2B5EF4-FFF2-40B4-BE49-F238E27FC236}">
                <a16:creationId xmlns:a16="http://schemas.microsoft.com/office/drawing/2014/main" id="{BC40AD1E-CDA5-B166-E2CF-D7701624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Importance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5E997-4873-A797-25B8-6F7FBA18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1" y="234289"/>
            <a:ext cx="3222169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chemeClr val="tx1">
                    <a:alpha val="60000"/>
                  </a:schemeClr>
                </a:solidFill>
              </a:rPr>
              <a:pPr algn="ctr">
                <a:spcAft>
                  <a:spcPts val="600"/>
                </a:spcAft>
              </a:pPr>
              <a:t>9/7/22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B1B4150-E8F6-C4C6-7E15-73142351C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0196" y="643469"/>
            <a:ext cx="6343450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0D43E-CF6B-1025-8758-D8A7ABE2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454" y="6371549"/>
            <a:ext cx="322091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A4AF6-F366-22D7-DB67-6972A827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000000">
                    <a:alpha val="60000"/>
                  </a:srgb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2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Rectangle 1639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5A9F2-3601-EA46-EBA5-B381FE71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Scores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C4C76AC-35FF-519C-2B04-7B3E78E201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44" y="1675227"/>
            <a:ext cx="1078331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7738E-F7B2-E5B4-3DFB-1417CF561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2EDDA-E5B6-0036-E352-ACFAE976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E9B05-DDAA-3726-23B6-47558FDC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2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s climate change making natural hazards worse? | Zurich Insurance">
            <a:extLst>
              <a:ext uri="{FF2B5EF4-FFF2-40B4-BE49-F238E27FC236}">
                <a16:creationId xmlns:a16="http://schemas.microsoft.com/office/drawing/2014/main" id="{8BCACA13-56D1-5D85-01A4-B41F5D0F1B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187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7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F1D4D-7285-A600-B3C4-0BC774A5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CONCLUSION</a:t>
            </a:r>
          </a:p>
        </p:txBody>
      </p:sp>
      <p:cxnSp>
        <p:nvCxnSpPr>
          <p:cNvPr id="19477" name="Straight Connector 1947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CA3763-74A6-A74D-8917-27779500EEBA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Model scores could be improved by incorporating other cars features such as horsepower, weight of the car, types of tires used, A/C and heater features and cruise control.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Government can set regulations by using this model for predicting the emissions from cars in the city and highways.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Decreasing Engine Size(L) and using biofuels can reduce Emissions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92E7-9852-A363-E434-8CD7A726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821" y="6506589"/>
            <a:ext cx="2564524" cy="2746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E0A88F0-556B-4BB7-8AAB-D63AEB65C662}" type="datetime1">
              <a:rPr lang="en-US" sz="1000">
                <a:solidFill>
                  <a:schemeClr val="tx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9/7/22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4C1CA-13A2-B536-ED21-9772F7A1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00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69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1DA-A915-2C6A-22EB-E5F24ABD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CLIMATE CHANGE MATTERS!!</a:t>
            </a:r>
          </a:p>
        </p:txBody>
      </p:sp>
      <p:pic>
        <p:nvPicPr>
          <p:cNvPr id="5122" name="Picture 2" descr="Hurricane Ida latest example of extreme weather due to climate change">
            <a:extLst>
              <a:ext uri="{FF2B5EF4-FFF2-40B4-BE49-F238E27FC236}">
                <a16:creationId xmlns:a16="http://schemas.microsoft.com/office/drawing/2014/main" id="{6B4A2C0D-88F1-A9C0-817F-9024D23E50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B97DF-B2EA-A97C-86E5-D7FB6FA0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BFF0F-8E2A-AFCB-A855-6CD85347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2922A-5596-1153-E7D1-84D95749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61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F73-5561-13DB-8D79-2675521C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444" y="2402613"/>
            <a:ext cx="3282184" cy="3331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Does Vehicle Type matter for CO</a:t>
            </a:r>
            <a:r>
              <a:rPr lang="en-US" baseline="-25000" dirty="0"/>
              <a:t>2</a:t>
            </a:r>
            <a:r>
              <a:rPr lang="en-US" dirty="0"/>
              <a:t> Emissions?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DA76-AB8E-C6AB-A8C3-BB0B1D2A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4328" y="6140304"/>
            <a:ext cx="3489624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11A44-20C6-DAA9-E0CA-91599F5F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460DD-D8B9-2AD3-C7E2-29203735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Picture 7" descr="Cars parked in a line">
            <a:extLst>
              <a:ext uri="{FF2B5EF4-FFF2-40B4-BE49-F238E27FC236}">
                <a16:creationId xmlns:a16="http://schemas.microsoft.com/office/drawing/2014/main" id="{4FC63F49-57BF-6DC8-2D47-627ACDFC4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8" r="6014"/>
          <a:stretch/>
        </p:blipFill>
        <p:spPr>
          <a:xfrm>
            <a:off x="20" y="10"/>
            <a:ext cx="64308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215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3" name="Rectangle 215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1763EB3-6077-2C6F-1836-74E0E59DFF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016" y="643467"/>
            <a:ext cx="902196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E8F3A-EB83-9C57-1281-C5D0B1D5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F299-88D0-868B-C2E8-668D13DF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25F00-0784-7882-4B09-33976D1C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3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0" name="Rectangle 4178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0C121-4298-918C-E8A4-D685B320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/>
          </a:p>
        </p:txBody>
      </p:sp>
      <p:sp>
        <p:nvSpPr>
          <p:cNvPr id="4191" name="Rectangle 4180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92" name="Rectangle 4182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74" name="Content Placeholder 4162">
            <a:extLst>
              <a:ext uri="{FF2B5EF4-FFF2-40B4-BE49-F238E27FC236}">
                <a16:creationId xmlns:a16="http://schemas.microsoft.com/office/drawing/2014/main" id="{AF3BC7B9-41A3-6192-4973-AFC7FB96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endParaRPr lang="en-US" sz="1700"/>
          </a:p>
        </p:txBody>
      </p:sp>
      <p:pic>
        <p:nvPicPr>
          <p:cNvPr id="4102" name="Picture 6" descr="Over 950k diesel vehicles to be impacted by new curbs to fight air pollution  | Mint">
            <a:extLst>
              <a:ext uri="{FF2B5EF4-FFF2-40B4-BE49-F238E27FC236}">
                <a16:creationId xmlns:a16="http://schemas.microsoft.com/office/drawing/2014/main" id="{6BACF1BA-5599-49D1-CE8B-4A4AF5CFE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 b="3"/>
          <a:stretch/>
        </p:blipFill>
        <p:spPr bwMode="auto">
          <a:xfrm>
            <a:off x="1" y="440533"/>
            <a:ext cx="5399902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D796D-87C8-48F1-89A3-8E5C691E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1" y="6356350"/>
            <a:ext cx="1913859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6C01-0067-23CD-97FC-FCF810AD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9128" y="6356350"/>
            <a:ext cx="3269653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b="1" kern="1200" cap="all" spc="30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DE3A0-6866-6190-0F22-0F4AB9C1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9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86EEC08D-F247-106A-5EE8-60C755B6F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36525"/>
            <a:ext cx="6985000" cy="64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4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B6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EBA227-4045-F603-1B10-E541ABE8EF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729" y="643467"/>
            <a:ext cx="735454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BA04-6AFC-EF00-40F5-DC85F8A9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D4FFE-3E80-5BB8-B91E-BEDB83B5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87B0A-8D9D-E8BE-14BE-FCF042AE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9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A28AA5-4962-C58F-C31B-B0484A87E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8039" y="643467"/>
            <a:ext cx="801592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B9B63-4AEA-89CA-C9E5-B30D7308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4A928-CD39-DEEF-1100-7D684F3E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C28E7-D736-683E-DA89-F8E03128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8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FC021BB-EEB4-1FE1-B567-1DE7D8904E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614" y="643467"/>
            <a:ext cx="1036477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7BD1-1005-0D00-B66C-18F648FF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9505-7753-3EB3-88ED-A5ACBF8D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4DD8C-3C3D-01A8-E825-60899246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6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PA Allows Year-Round E-15 Ethanol Fuel Sales | IER Indiana Environmental  Reporter">
            <a:extLst>
              <a:ext uri="{FF2B5EF4-FFF2-40B4-BE49-F238E27FC236}">
                <a16:creationId xmlns:a16="http://schemas.microsoft.com/office/drawing/2014/main" id="{9F54095C-A0E1-2A8A-EF30-F5C0F1801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927" b="416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Freeform: Shape 2253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7" name="Freeform: Shape 2253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020AC-A758-E0A4-0999-6F157BD1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6EEA8-FB3B-6B45-7893-613020E45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100"/>
              <a:t>Sports car have the highest emissions because they have </a:t>
            </a:r>
            <a:r>
              <a:rPr lang="en-CA" sz="1100"/>
              <a:t>powerful engines that burn fuel at a much higher rate than the average daily driver</a:t>
            </a:r>
          </a:p>
          <a:p>
            <a:r>
              <a:rPr lang="en-CA" sz="1100"/>
              <a:t>Vans, SUV and Pickup Trucks have the highest emissions because they are bigger, heavier and the aerodynamics are poor, so as a result there is more CO</a:t>
            </a:r>
            <a:r>
              <a:rPr lang="en-CA" sz="1100" baseline="-25000"/>
              <a:t>2</a:t>
            </a:r>
            <a:r>
              <a:rPr lang="en-CA" sz="1100"/>
              <a:t> emissions.</a:t>
            </a:r>
          </a:p>
          <a:p>
            <a:r>
              <a:rPr lang="en-CA" sz="1100"/>
              <a:t>Ethanol is the greenest fuel and has the lowest emission because Ethanol burns more cleanly and completely than gasoline or diesel fuel.</a:t>
            </a:r>
          </a:p>
          <a:p>
            <a:r>
              <a:rPr lang="en-CA" sz="1100"/>
              <a:t>Ethanol reduces greenhouse gas (GHG) emissions because the grain or other biomass used to make the ethanol absorbs carbon dioxide as it grows</a:t>
            </a:r>
          </a:p>
          <a:p>
            <a:endParaRPr lang="en-CA" sz="1100"/>
          </a:p>
          <a:p>
            <a:endParaRPr lang="en-CA" sz="1100"/>
          </a:p>
          <a:p>
            <a:endParaRPr lang="en-CA" sz="1100" baseline="30000"/>
          </a:p>
          <a:p>
            <a:endParaRPr lang="en-US" sz="11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50C4-92E1-D669-D59C-5E944517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1399" y="4626431"/>
            <a:ext cx="3366613" cy="617260"/>
          </a:xfrm>
        </p:spPr>
        <p:txBody>
          <a:bodyPr>
            <a:normAutofit/>
          </a:bodyPr>
          <a:lstStyle/>
          <a:p>
            <a:pPr algn="l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C62F9-AA35-6C26-0517-7B5345F0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665" y="6108192"/>
            <a:ext cx="548640" cy="548640"/>
          </a:xfrm>
          <a:prstGeom prst="ellipse">
            <a:avLst/>
          </a:prstGeom>
          <a:solidFill>
            <a:srgbClr val="2F716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1D2C36F-4504-47C0-B82F-A167342A2754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E6063-00AD-E9FF-630C-261C8B54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3459" y="6199949"/>
            <a:ext cx="417485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9/7/22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1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241</Words>
  <Application>Microsoft Macintosh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CO2 Emissions by Motor Vehicles in Canada</vt:lpstr>
      <vt:lpstr>CLIMATE CHANGE MATTERS!!</vt:lpstr>
      <vt:lpstr>Does Vehicle Type matter for CO2 Emissions?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driving in Highway cause higher emissions than city?</vt:lpstr>
      <vt:lpstr>PowerPoint Presentation</vt:lpstr>
      <vt:lpstr>PowerPoint Presentation</vt:lpstr>
      <vt:lpstr>Data Modelling</vt:lpstr>
      <vt:lpstr>Feature Importance</vt:lpstr>
      <vt:lpstr>Model Scores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Emissions by Motor Vehicles in Canada</dc:title>
  <dc:creator>sidra kamal</dc:creator>
  <cp:lastModifiedBy>sidra kamal</cp:lastModifiedBy>
  <cp:revision>2</cp:revision>
  <dcterms:created xsi:type="dcterms:W3CDTF">2022-09-07T15:54:20Z</dcterms:created>
  <dcterms:modified xsi:type="dcterms:W3CDTF">2022-09-07T20:18:29Z</dcterms:modified>
</cp:coreProperties>
</file>